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08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0C35A-2817-4988-9C9C-ECDFD95292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FFAD64-5ADE-4D98-B84D-32329130B3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C7544-508D-4C76-A7C9-D6F1FD97B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BF820-AAF3-4E28-A233-F40C90FDA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2D6D0-ABF0-49B3-9B2B-EC18865E4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51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4C59E-0156-4791-89C0-01DE570DC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C8E7D3-C4B3-4024-AF4F-0B4980E739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12E5F-4D4C-44FB-B56E-E5D370684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0ECDC-0F87-4588-BCB3-5C7571F60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4965E-82CF-4AB4-BA60-46E0CABD3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553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E65A7-33A0-44EB-B87D-BC54CCC7F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1B3DC-2CFA-4472-9DF0-7E126B909E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B4E55-E1DB-4E2D-816E-CD357E669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67B34-4505-42C4-8455-0B7EA9DC4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BA944-18FC-491C-9468-C32CD09E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916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BCC8B-8E43-450F-A924-7B8D7B81C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2B09E-1576-4B23-85E2-95F455ACD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64434-FF96-4468-BE33-0445CF06F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169DA-107A-4B8C-B517-90B693D29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853A8-F852-4E80-BDF7-A65BC55D8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243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8EDAD-ECF6-4F40-B5E9-1D6A0268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DFC86-FE10-44F9-867D-21FF4B8D3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EE58E-6A42-43D8-858E-C76DBDEA7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9AB0B-AEFB-49D7-B7DC-A0587529E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61E63-7D46-4C63-99BF-060670B12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099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67386-1956-4ABF-97C4-3B76D07F6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44149-AA5E-415C-B5A4-D2FACD034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53BA8-8F3C-4CF6-AFE3-55DCEE641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BA651-2C6B-4030-81D9-C84C28B75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C6897E-7146-43F0-BB7A-464E97B77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7937A-65EA-44C6-9D3E-289DB1C97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68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76D76-04B9-4608-AA79-6BF6C0F6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D5EB3-C4EF-4054-92BF-AB2B9B9EF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97F6BA-9809-487A-8422-769855037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C477C-9260-44FA-9B20-008DCFC936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8D2B38-4279-4FFF-8552-8110CDD073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B0C0F-B952-42EC-AF5F-056211A9B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CF08FB-BE71-40B8-BBA9-5AAFE90AF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A8C660-318A-4A70-BB82-B760D00C2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02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7B03-1F27-48B4-A02B-C3DB49C4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EE4552-ABD4-4AC8-9DAC-0303A59D7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B658A-905C-4917-A3FD-4A2EAC264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70347A-6B53-470B-B7AD-32F44B0B6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78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304272-F1F6-4179-A971-B881D3CDA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26A281-8A61-4B5F-82B0-C49C96118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6BE998-FED2-4179-87D0-5EA1762D5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48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F40F9-E611-49E6-863A-5B6DE6BD3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811D6-E95C-4FDD-B5D4-7E16B48F8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6E171F-A96B-4BAA-A137-BE8CB01EC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5EA1B5-4772-46BA-9885-91B9591AA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E9E0F0-9E6B-4A21-A3E4-C8C41F9C3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006BEC-706A-46DD-BD7B-91C3E98A0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22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B8B25-D892-4759-BF4A-3A1CA2859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249BB7-E4E9-43A4-A578-2C560E14CE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CCC096-BC7D-4932-9C38-A511B688D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33FF2-00D1-420E-9E83-76141A213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4C3CC-A3FB-43B2-8CB4-C1334569A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05A4C-5630-4219-9FF8-21F3834E3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203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1B471C-B67C-4173-9D23-6E4FD929E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8F500-7C9B-4218-9B07-B2167809E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535FE-7314-41E7-88D5-9BCAD5E949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3FD77F-75AA-4D1E-9734-C0DF63F55267}" type="datetimeFigureOut">
              <a:rPr lang="en-US" smtClean="0"/>
              <a:t>12/19/2020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915D8-51AC-4916-B804-2D4C1D761B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1FECB-5219-4D5B-8D10-1F8038A1E2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6BF2-B2D2-478C-9980-5341EB32A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05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EAAB0-6A9E-42DF-9A7D-8593E42F0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Landing – Front Building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C3FDF5-AABC-411F-84AD-AD8968FBA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2527953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24793-2F0F-44E8-87A4-8F0630786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Lobby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0CC98-0767-4167-8C07-1DC27E2AB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D61095-B99F-42D1-B03A-8C39B9BBE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" y="1536322"/>
            <a:ext cx="11036300" cy="49299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07D72F-6667-4ED2-AB54-39654C43BCFA}"/>
              </a:ext>
            </a:extLst>
          </p:cNvPr>
          <p:cNvSpPr txBox="1"/>
          <p:nvPr/>
        </p:nvSpPr>
        <p:spPr>
          <a:xfrm>
            <a:off x="6515100" y="4952346"/>
            <a:ext cx="1217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Lobby_003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B387FF-C8FB-4932-B1CE-5561F7843220}"/>
              </a:ext>
            </a:extLst>
          </p:cNvPr>
          <p:cNvSpPr txBox="1"/>
          <p:nvPr/>
        </p:nvSpPr>
        <p:spPr>
          <a:xfrm>
            <a:off x="5167476" y="4767680"/>
            <a:ext cx="1217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Lobby_002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F03549-E987-4C7A-8AFF-6D5FF28BB602}"/>
              </a:ext>
            </a:extLst>
          </p:cNvPr>
          <p:cNvSpPr txBox="1"/>
          <p:nvPr/>
        </p:nvSpPr>
        <p:spPr>
          <a:xfrm>
            <a:off x="4428576" y="4495326"/>
            <a:ext cx="1217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Lobby_004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F77F43-A006-43B8-A5AA-6023EDA0ABEE}"/>
              </a:ext>
            </a:extLst>
          </p:cNvPr>
          <p:cNvSpPr txBox="1"/>
          <p:nvPr/>
        </p:nvSpPr>
        <p:spPr>
          <a:xfrm>
            <a:off x="6545977" y="4447603"/>
            <a:ext cx="1217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Lobby_005</a:t>
            </a:r>
          </a:p>
        </p:txBody>
      </p:sp>
    </p:spTree>
    <p:extLst>
      <p:ext uri="{BB962C8B-B14F-4D97-AF65-F5344CB8AC3E}">
        <p14:creationId xmlns:p14="http://schemas.microsoft.com/office/powerpoint/2010/main" val="2389654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3D181-61DD-4025-A9D9-22E68BEBE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Auditorium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188F52-16EE-4E99-978F-08152717C7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4173801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E992197-D6C6-4698-8177-5CEF75D71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00" y="1479617"/>
            <a:ext cx="10515600" cy="46973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3655EB-36A6-42F1-A6A5-3763E5AF2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Booth Hall – ExhibitionHall_001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78EB21-D77B-462D-8891-41C58D479580}"/>
              </a:ext>
            </a:extLst>
          </p:cNvPr>
          <p:cNvSpPr txBox="1"/>
          <p:nvPr/>
        </p:nvSpPr>
        <p:spPr>
          <a:xfrm>
            <a:off x="8991600" y="4776826"/>
            <a:ext cx="194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ExhibitionHall_002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6C3515-9F15-4A85-A2D0-54321C7C52A8}"/>
              </a:ext>
            </a:extLst>
          </p:cNvPr>
          <p:cNvSpPr txBox="1"/>
          <p:nvPr/>
        </p:nvSpPr>
        <p:spPr>
          <a:xfrm>
            <a:off x="3390900" y="4213780"/>
            <a:ext cx="194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ExhibitionHall_003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762DE2-54F6-4FEA-A35C-605CD2E11E6B}"/>
              </a:ext>
            </a:extLst>
          </p:cNvPr>
          <p:cNvSpPr txBox="1"/>
          <p:nvPr/>
        </p:nvSpPr>
        <p:spPr>
          <a:xfrm>
            <a:off x="546100" y="4213780"/>
            <a:ext cx="194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ExhibitionHall_004</a:t>
            </a:r>
          </a:p>
        </p:txBody>
      </p:sp>
    </p:spTree>
    <p:extLst>
      <p:ext uri="{BB962C8B-B14F-4D97-AF65-F5344CB8AC3E}">
        <p14:creationId xmlns:p14="http://schemas.microsoft.com/office/powerpoint/2010/main" val="2776855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33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Landing – Front Building</vt:lpstr>
      <vt:lpstr>Lobby</vt:lpstr>
      <vt:lpstr>Auditorium</vt:lpstr>
      <vt:lpstr>Booth Hall – ExhibitionHall_001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saktian aji</dc:creator>
  <cp:lastModifiedBy>saktian aji</cp:lastModifiedBy>
  <cp:revision>3</cp:revision>
  <dcterms:created xsi:type="dcterms:W3CDTF">2020-12-19T02:54:52Z</dcterms:created>
  <dcterms:modified xsi:type="dcterms:W3CDTF">2020-12-19T03:01:19Z</dcterms:modified>
</cp:coreProperties>
</file>

<file path=docProps/thumbnail.jpeg>
</file>